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21383625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2" userDrawn="1">
          <p15:clr>
            <a:srgbClr val="A4A3A4"/>
          </p15:clr>
        </p15:guide>
        <p15:guide id="2" pos="67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E31B4C"/>
    <a:srgbClr val="69B2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21D561-D625-41A0-AEA7-C6914F3F2F81}" v="2" dt="2025-03-30T10:41:05.7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43" d="100"/>
          <a:sy n="43" d="100"/>
        </p:scale>
        <p:origin x="1866" y="270"/>
      </p:cViewPr>
      <p:guideLst>
        <p:guide orient="horz" pos="4762"/>
        <p:guide pos="67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2474395"/>
            <a:ext cx="18176081" cy="5263774"/>
          </a:xfrm>
        </p:spPr>
        <p:txBody>
          <a:bodyPr anchor="b"/>
          <a:lstStyle>
            <a:lvl1pPr algn="ctr">
              <a:defRPr sz="1322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7941160"/>
            <a:ext cx="16037719" cy="3650342"/>
          </a:xfrm>
        </p:spPr>
        <p:txBody>
          <a:bodyPr/>
          <a:lstStyle>
            <a:lvl1pPr marL="0" indent="0" algn="ctr">
              <a:buNone/>
              <a:defRPr sz="5291"/>
            </a:lvl1pPr>
            <a:lvl2pPr marL="1007943" indent="0" algn="ctr">
              <a:buNone/>
              <a:defRPr sz="4409"/>
            </a:lvl2pPr>
            <a:lvl3pPr marL="2015886" indent="0" algn="ctr">
              <a:buNone/>
              <a:defRPr sz="3968"/>
            </a:lvl3pPr>
            <a:lvl4pPr marL="3023829" indent="0" algn="ctr">
              <a:buNone/>
              <a:defRPr sz="3527"/>
            </a:lvl4pPr>
            <a:lvl5pPr marL="4031772" indent="0" algn="ctr">
              <a:buNone/>
              <a:defRPr sz="3527"/>
            </a:lvl5pPr>
            <a:lvl6pPr marL="5039716" indent="0" algn="ctr">
              <a:buNone/>
              <a:defRPr sz="3527"/>
            </a:lvl6pPr>
            <a:lvl7pPr marL="6047659" indent="0" algn="ctr">
              <a:buNone/>
              <a:defRPr sz="3527"/>
            </a:lvl7pPr>
            <a:lvl8pPr marL="7055602" indent="0" algn="ctr">
              <a:buNone/>
              <a:defRPr sz="3527"/>
            </a:lvl8pPr>
            <a:lvl9pPr marL="8063545" indent="0" algn="ctr">
              <a:buNone/>
              <a:defRPr sz="3527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4ACA-DF92-4C52-A339-2F93796E58C7}" type="datetimeFigureOut">
              <a:rPr lang="de-DE" smtClean="0"/>
              <a:t>30.03.2025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BC008-C0E0-4B03-9449-18C9E84692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4303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4ACA-DF92-4C52-A339-2F93796E58C7}" type="datetimeFigureOut">
              <a:rPr lang="de-DE" smtClean="0"/>
              <a:t>30.03.2025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BC008-C0E0-4B03-9449-18C9E84692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4185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804966"/>
            <a:ext cx="4610844" cy="1281295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804966"/>
            <a:ext cx="13565237" cy="128129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4ACA-DF92-4C52-A339-2F93796E58C7}" type="datetimeFigureOut">
              <a:rPr lang="de-DE" smtClean="0"/>
              <a:t>30.03.2025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BC008-C0E0-4B03-9449-18C9E84692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8410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4ACA-DF92-4C52-A339-2F93796E58C7}" type="datetimeFigureOut">
              <a:rPr lang="de-DE" smtClean="0"/>
              <a:t>30.03.2025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BC008-C0E0-4B03-9449-18C9E84692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404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3769342"/>
            <a:ext cx="18443377" cy="6289229"/>
          </a:xfrm>
        </p:spPr>
        <p:txBody>
          <a:bodyPr anchor="b"/>
          <a:lstStyle>
            <a:lvl1pPr>
              <a:defRPr sz="1322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10118069"/>
            <a:ext cx="18443377" cy="3307357"/>
          </a:xfrm>
        </p:spPr>
        <p:txBody>
          <a:bodyPr/>
          <a:lstStyle>
            <a:lvl1pPr marL="0" indent="0">
              <a:buNone/>
              <a:defRPr sz="5291">
                <a:solidFill>
                  <a:schemeClr val="tx1"/>
                </a:solidFill>
              </a:defRPr>
            </a:lvl1pPr>
            <a:lvl2pPr marL="1007943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2pPr>
            <a:lvl3pPr marL="2015886" indent="0">
              <a:buNone/>
              <a:defRPr sz="3968">
                <a:solidFill>
                  <a:schemeClr val="tx1">
                    <a:tint val="75000"/>
                  </a:schemeClr>
                </a:solidFill>
              </a:defRPr>
            </a:lvl3pPr>
            <a:lvl4pPr marL="3023829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4pPr>
            <a:lvl5pPr marL="4031772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5pPr>
            <a:lvl6pPr marL="5039716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6pPr>
            <a:lvl7pPr marL="6047659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7pPr>
            <a:lvl8pPr marL="7055602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8pPr>
            <a:lvl9pPr marL="8063545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4ACA-DF92-4C52-A339-2F93796E58C7}" type="datetimeFigureOut">
              <a:rPr lang="de-DE" smtClean="0"/>
              <a:t>30.03.2025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BC008-C0E0-4B03-9449-18C9E84692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5183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4024827"/>
            <a:ext cx="9088041" cy="95930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4024827"/>
            <a:ext cx="9088041" cy="95930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4ACA-DF92-4C52-A339-2F93796E58C7}" type="datetimeFigureOut">
              <a:rPr lang="de-DE" smtClean="0"/>
              <a:t>30.03.2025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BC008-C0E0-4B03-9449-18C9E84692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6252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804969"/>
            <a:ext cx="18443377" cy="2922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3706342"/>
            <a:ext cx="9046274" cy="1816421"/>
          </a:xfrm>
        </p:spPr>
        <p:txBody>
          <a:bodyPr anchor="b"/>
          <a:lstStyle>
            <a:lvl1pPr marL="0" indent="0">
              <a:buNone/>
              <a:defRPr sz="5291" b="1"/>
            </a:lvl1pPr>
            <a:lvl2pPr marL="1007943" indent="0">
              <a:buNone/>
              <a:defRPr sz="4409" b="1"/>
            </a:lvl2pPr>
            <a:lvl3pPr marL="2015886" indent="0">
              <a:buNone/>
              <a:defRPr sz="3968" b="1"/>
            </a:lvl3pPr>
            <a:lvl4pPr marL="3023829" indent="0">
              <a:buNone/>
              <a:defRPr sz="3527" b="1"/>
            </a:lvl4pPr>
            <a:lvl5pPr marL="4031772" indent="0">
              <a:buNone/>
              <a:defRPr sz="3527" b="1"/>
            </a:lvl5pPr>
            <a:lvl6pPr marL="5039716" indent="0">
              <a:buNone/>
              <a:defRPr sz="3527" b="1"/>
            </a:lvl6pPr>
            <a:lvl7pPr marL="6047659" indent="0">
              <a:buNone/>
              <a:defRPr sz="3527" b="1"/>
            </a:lvl7pPr>
            <a:lvl8pPr marL="7055602" indent="0">
              <a:buNone/>
              <a:defRPr sz="3527" b="1"/>
            </a:lvl8pPr>
            <a:lvl9pPr marL="8063545" indent="0">
              <a:buNone/>
              <a:defRPr sz="352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5522763"/>
            <a:ext cx="9046274" cy="81231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3706342"/>
            <a:ext cx="9090826" cy="1816421"/>
          </a:xfrm>
        </p:spPr>
        <p:txBody>
          <a:bodyPr anchor="b"/>
          <a:lstStyle>
            <a:lvl1pPr marL="0" indent="0">
              <a:buNone/>
              <a:defRPr sz="5291" b="1"/>
            </a:lvl1pPr>
            <a:lvl2pPr marL="1007943" indent="0">
              <a:buNone/>
              <a:defRPr sz="4409" b="1"/>
            </a:lvl2pPr>
            <a:lvl3pPr marL="2015886" indent="0">
              <a:buNone/>
              <a:defRPr sz="3968" b="1"/>
            </a:lvl3pPr>
            <a:lvl4pPr marL="3023829" indent="0">
              <a:buNone/>
              <a:defRPr sz="3527" b="1"/>
            </a:lvl4pPr>
            <a:lvl5pPr marL="4031772" indent="0">
              <a:buNone/>
              <a:defRPr sz="3527" b="1"/>
            </a:lvl5pPr>
            <a:lvl6pPr marL="5039716" indent="0">
              <a:buNone/>
              <a:defRPr sz="3527" b="1"/>
            </a:lvl6pPr>
            <a:lvl7pPr marL="6047659" indent="0">
              <a:buNone/>
              <a:defRPr sz="3527" b="1"/>
            </a:lvl7pPr>
            <a:lvl8pPr marL="7055602" indent="0">
              <a:buNone/>
              <a:defRPr sz="3527" b="1"/>
            </a:lvl8pPr>
            <a:lvl9pPr marL="8063545" indent="0">
              <a:buNone/>
              <a:defRPr sz="352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5522763"/>
            <a:ext cx="9090826" cy="81231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4ACA-DF92-4C52-A339-2F93796E58C7}" type="datetimeFigureOut">
              <a:rPr lang="de-DE" smtClean="0"/>
              <a:t>30.03.2025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BC008-C0E0-4B03-9449-18C9E84692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9143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4ACA-DF92-4C52-A339-2F93796E58C7}" type="datetimeFigureOut">
              <a:rPr lang="de-DE" smtClean="0"/>
              <a:t>30.03.2025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BC008-C0E0-4B03-9449-18C9E84692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7588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4ACA-DF92-4C52-A339-2F93796E58C7}" type="datetimeFigureOut">
              <a:rPr lang="de-DE" smtClean="0"/>
              <a:t>30.03.2025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BC008-C0E0-4B03-9449-18C9E84692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9853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007957"/>
            <a:ext cx="6896776" cy="3527848"/>
          </a:xfrm>
        </p:spPr>
        <p:txBody>
          <a:bodyPr anchor="b"/>
          <a:lstStyle>
            <a:lvl1pPr>
              <a:defRPr sz="705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2176910"/>
            <a:ext cx="10825460" cy="10744538"/>
          </a:xfrm>
        </p:spPr>
        <p:txBody>
          <a:bodyPr/>
          <a:lstStyle>
            <a:lvl1pPr>
              <a:defRPr sz="7055"/>
            </a:lvl1pPr>
            <a:lvl2pPr>
              <a:defRPr sz="6173"/>
            </a:lvl2pPr>
            <a:lvl3pPr>
              <a:defRPr sz="5291"/>
            </a:lvl3pPr>
            <a:lvl4pPr>
              <a:defRPr sz="4409"/>
            </a:lvl4pPr>
            <a:lvl5pPr>
              <a:defRPr sz="4409"/>
            </a:lvl5pPr>
            <a:lvl6pPr>
              <a:defRPr sz="4409"/>
            </a:lvl6pPr>
            <a:lvl7pPr>
              <a:defRPr sz="4409"/>
            </a:lvl7pPr>
            <a:lvl8pPr>
              <a:defRPr sz="4409"/>
            </a:lvl8pPr>
            <a:lvl9pPr>
              <a:defRPr sz="4409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4535805"/>
            <a:ext cx="6896776" cy="8403140"/>
          </a:xfrm>
        </p:spPr>
        <p:txBody>
          <a:bodyPr/>
          <a:lstStyle>
            <a:lvl1pPr marL="0" indent="0">
              <a:buNone/>
              <a:defRPr sz="3527"/>
            </a:lvl1pPr>
            <a:lvl2pPr marL="1007943" indent="0">
              <a:buNone/>
              <a:defRPr sz="3086"/>
            </a:lvl2pPr>
            <a:lvl3pPr marL="2015886" indent="0">
              <a:buNone/>
              <a:defRPr sz="2646"/>
            </a:lvl3pPr>
            <a:lvl4pPr marL="3023829" indent="0">
              <a:buNone/>
              <a:defRPr sz="2205"/>
            </a:lvl4pPr>
            <a:lvl5pPr marL="4031772" indent="0">
              <a:buNone/>
              <a:defRPr sz="2205"/>
            </a:lvl5pPr>
            <a:lvl6pPr marL="5039716" indent="0">
              <a:buNone/>
              <a:defRPr sz="2205"/>
            </a:lvl6pPr>
            <a:lvl7pPr marL="6047659" indent="0">
              <a:buNone/>
              <a:defRPr sz="2205"/>
            </a:lvl7pPr>
            <a:lvl8pPr marL="7055602" indent="0">
              <a:buNone/>
              <a:defRPr sz="2205"/>
            </a:lvl8pPr>
            <a:lvl9pPr marL="8063545" indent="0">
              <a:buNone/>
              <a:defRPr sz="220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4ACA-DF92-4C52-A339-2F93796E58C7}" type="datetimeFigureOut">
              <a:rPr lang="de-DE" smtClean="0"/>
              <a:t>30.03.2025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BC008-C0E0-4B03-9449-18C9E84692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3395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007957"/>
            <a:ext cx="6896776" cy="3527848"/>
          </a:xfrm>
        </p:spPr>
        <p:txBody>
          <a:bodyPr anchor="b"/>
          <a:lstStyle>
            <a:lvl1pPr>
              <a:defRPr sz="705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2176910"/>
            <a:ext cx="10825460" cy="10744538"/>
          </a:xfrm>
        </p:spPr>
        <p:txBody>
          <a:bodyPr anchor="t"/>
          <a:lstStyle>
            <a:lvl1pPr marL="0" indent="0">
              <a:buNone/>
              <a:defRPr sz="7055"/>
            </a:lvl1pPr>
            <a:lvl2pPr marL="1007943" indent="0">
              <a:buNone/>
              <a:defRPr sz="6173"/>
            </a:lvl2pPr>
            <a:lvl3pPr marL="2015886" indent="0">
              <a:buNone/>
              <a:defRPr sz="5291"/>
            </a:lvl3pPr>
            <a:lvl4pPr marL="3023829" indent="0">
              <a:buNone/>
              <a:defRPr sz="4409"/>
            </a:lvl4pPr>
            <a:lvl5pPr marL="4031772" indent="0">
              <a:buNone/>
              <a:defRPr sz="4409"/>
            </a:lvl5pPr>
            <a:lvl6pPr marL="5039716" indent="0">
              <a:buNone/>
              <a:defRPr sz="4409"/>
            </a:lvl6pPr>
            <a:lvl7pPr marL="6047659" indent="0">
              <a:buNone/>
              <a:defRPr sz="4409"/>
            </a:lvl7pPr>
            <a:lvl8pPr marL="7055602" indent="0">
              <a:buNone/>
              <a:defRPr sz="4409"/>
            </a:lvl8pPr>
            <a:lvl9pPr marL="8063545" indent="0">
              <a:buNone/>
              <a:defRPr sz="4409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4535805"/>
            <a:ext cx="6896776" cy="8403140"/>
          </a:xfrm>
        </p:spPr>
        <p:txBody>
          <a:bodyPr/>
          <a:lstStyle>
            <a:lvl1pPr marL="0" indent="0">
              <a:buNone/>
              <a:defRPr sz="3527"/>
            </a:lvl1pPr>
            <a:lvl2pPr marL="1007943" indent="0">
              <a:buNone/>
              <a:defRPr sz="3086"/>
            </a:lvl2pPr>
            <a:lvl3pPr marL="2015886" indent="0">
              <a:buNone/>
              <a:defRPr sz="2646"/>
            </a:lvl3pPr>
            <a:lvl4pPr marL="3023829" indent="0">
              <a:buNone/>
              <a:defRPr sz="2205"/>
            </a:lvl4pPr>
            <a:lvl5pPr marL="4031772" indent="0">
              <a:buNone/>
              <a:defRPr sz="2205"/>
            </a:lvl5pPr>
            <a:lvl6pPr marL="5039716" indent="0">
              <a:buNone/>
              <a:defRPr sz="2205"/>
            </a:lvl6pPr>
            <a:lvl7pPr marL="6047659" indent="0">
              <a:buNone/>
              <a:defRPr sz="2205"/>
            </a:lvl7pPr>
            <a:lvl8pPr marL="7055602" indent="0">
              <a:buNone/>
              <a:defRPr sz="2205"/>
            </a:lvl8pPr>
            <a:lvl9pPr marL="8063545" indent="0">
              <a:buNone/>
              <a:defRPr sz="220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4ACA-DF92-4C52-A339-2F93796E58C7}" type="datetimeFigureOut">
              <a:rPr lang="de-DE" smtClean="0"/>
              <a:t>30.03.2025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BC008-C0E0-4B03-9449-18C9E84692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3958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804969"/>
            <a:ext cx="18443377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4024827"/>
            <a:ext cx="18443377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14013401"/>
            <a:ext cx="4811316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74ACA-DF92-4C52-A339-2F93796E58C7}" type="datetimeFigureOut">
              <a:rPr lang="de-DE" smtClean="0"/>
              <a:t>30.03.2025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14013401"/>
            <a:ext cx="7216973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14013401"/>
            <a:ext cx="4811316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BC008-C0E0-4B03-9449-18C9E84692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1029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015886" rtl="0" eaLnBrk="1" latinLnBrk="0" hangingPunct="1">
        <a:lnSpc>
          <a:spcPct val="90000"/>
        </a:lnSpc>
        <a:spcBef>
          <a:spcPct val="0"/>
        </a:spcBef>
        <a:buNone/>
        <a:defRPr sz="9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3972" indent="-503972" algn="l" defTabSz="2015886" rtl="0" eaLnBrk="1" latinLnBrk="0" hangingPunct="1">
        <a:lnSpc>
          <a:spcPct val="90000"/>
        </a:lnSpc>
        <a:spcBef>
          <a:spcPts val="2205"/>
        </a:spcBef>
        <a:buFont typeface="Arial" panose="020B0604020202020204" pitchFamily="34" charset="0"/>
        <a:buChar char="•"/>
        <a:defRPr sz="6173" kern="1200">
          <a:solidFill>
            <a:schemeClr val="tx1"/>
          </a:solidFill>
          <a:latin typeface="+mn-lt"/>
          <a:ea typeface="+mn-ea"/>
          <a:cs typeface="+mn-cs"/>
        </a:defRPr>
      </a:lvl1pPr>
      <a:lvl2pPr marL="1511915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5291" kern="1200">
          <a:solidFill>
            <a:schemeClr val="tx1"/>
          </a:solidFill>
          <a:latin typeface="+mn-lt"/>
          <a:ea typeface="+mn-ea"/>
          <a:cs typeface="+mn-cs"/>
        </a:defRPr>
      </a:lvl2pPr>
      <a:lvl3pPr marL="2519858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3pPr>
      <a:lvl4pPr marL="3527801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4pPr>
      <a:lvl5pPr marL="4535744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5pPr>
      <a:lvl6pPr marL="5543687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6pPr>
      <a:lvl7pPr marL="6551630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7pPr>
      <a:lvl8pPr marL="7559573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8pPr>
      <a:lvl9pPr marL="8567517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1pPr>
      <a:lvl2pPr marL="1007943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2015886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3pPr>
      <a:lvl4pPr marL="3023829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4pPr>
      <a:lvl5pPr marL="4031772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5pPr>
      <a:lvl6pPr marL="5039716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6pPr>
      <a:lvl7pPr marL="6047659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7pPr>
      <a:lvl8pPr marL="7055602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8pPr>
      <a:lvl9pPr marL="8063545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e.wikipedia.org/wiki/Lambsheimer_Weiher#/media/Datei:Lambsheimer_Weiher.jpg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reativecommons.org/licenses/by-sa/4.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F7BBAD8D-32C6-409C-6663-130648315D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812" y="495196"/>
            <a:ext cx="17280000" cy="6816881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9118F47B-C8CF-6C1C-74FB-D80170E744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812" y="7807273"/>
            <a:ext cx="17280000" cy="681688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C1CBE2C6-186E-5B32-9248-242483211B22}"/>
              </a:ext>
            </a:extLst>
          </p:cNvPr>
          <p:cNvSpPr txBox="1"/>
          <p:nvPr/>
        </p:nvSpPr>
        <p:spPr>
          <a:xfrm rot="16200000">
            <a:off x="-289932" y="3580470"/>
            <a:ext cx="3256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Foto des Sees:</a:t>
            </a:r>
            <a:b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1800" u="sng" dirty="0">
                <a:solidFill>
                  <a:srgbClr val="0047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Dominik Lott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800" u="sng" dirty="0">
                <a:solidFill>
                  <a:srgbClr val="0047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CC BY-SA 4.0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51C2A6B-88E3-092A-CD01-671BBC614534}"/>
              </a:ext>
            </a:extLst>
          </p:cNvPr>
          <p:cNvSpPr txBox="1"/>
          <p:nvPr/>
        </p:nvSpPr>
        <p:spPr>
          <a:xfrm rot="16200000">
            <a:off x="-289933" y="10892551"/>
            <a:ext cx="3256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Foto des Sees:</a:t>
            </a:r>
            <a:b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1800" u="sng" dirty="0">
                <a:solidFill>
                  <a:srgbClr val="0047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Dominik Lott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800" u="sng" dirty="0">
                <a:solidFill>
                  <a:srgbClr val="0047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CC BY-SA 4.0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799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8F2C85-C778-0C84-5FCA-0617B79CC0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D053C3C9-83F3-F457-4CC7-626E2AB0F573}"/>
              </a:ext>
            </a:extLst>
          </p:cNvPr>
          <p:cNvSpPr/>
          <p:nvPr/>
        </p:nvSpPr>
        <p:spPr>
          <a:xfrm>
            <a:off x="649167" y="9132323"/>
            <a:ext cx="1080003" cy="5357023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8E1AC099-6045-8569-CF0D-5ECB9BEB681D}"/>
              </a:ext>
            </a:extLst>
          </p:cNvPr>
          <p:cNvSpPr/>
          <p:nvPr/>
        </p:nvSpPr>
        <p:spPr>
          <a:xfrm>
            <a:off x="1729171" y="8862159"/>
            <a:ext cx="1079999" cy="5627187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354F4DD7-98DE-AC63-2D45-1818D1CEE4D7}"/>
              </a:ext>
            </a:extLst>
          </p:cNvPr>
          <p:cNvSpPr/>
          <p:nvPr/>
        </p:nvSpPr>
        <p:spPr>
          <a:xfrm>
            <a:off x="2809171" y="8591995"/>
            <a:ext cx="1080000" cy="5897351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7626D83-29A7-A742-A3CF-9BE0159BA611}"/>
              </a:ext>
            </a:extLst>
          </p:cNvPr>
          <p:cNvSpPr/>
          <p:nvPr/>
        </p:nvSpPr>
        <p:spPr>
          <a:xfrm>
            <a:off x="3889171" y="8591995"/>
            <a:ext cx="1080000" cy="5897351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63B4EBF-9B44-8165-B21A-FDEB25514DA9}"/>
              </a:ext>
            </a:extLst>
          </p:cNvPr>
          <p:cNvSpPr/>
          <p:nvPr/>
        </p:nvSpPr>
        <p:spPr>
          <a:xfrm>
            <a:off x="4969171" y="8591995"/>
            <a:ext cx="1080000" cy="5897351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41D6C03C-5C0F-3D1E-943B-ECCF6EF790EF}"/>
              </a:ext>
            </a:extLst>
          </p:cNvPr>
          <p:cNvSpPr/>
          <p:nvPr/>
        </p:nvSpPr>
        <p:spPr>
          <a:xfrm>
            <a:off x="6054595" y="8862159"/>
            <a:ext cx="1074574" cy="5627187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16D2496-BB00-E09F-5AC2-8B35C8FB5F13}"/>
              </a:ext>
            </a:extLst>
          </p:cNvPr>
          <p:cNvSpPr/>
          <p:nvPr/>
        </p:nvSpPr>
        <p:spPr>
          <a:xfrm>
            <a:off x="7129171" y="8862159"/>
            <a:ext cx="1079998" cy="5627187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B9EAA39-27BA-19E9-3A60-2A4C53950958}"/>
              </a:ext>
            </a:extLst>
          </p:cNvPr>
          <p:cNvSpPr/>
          <p:nvPr/>
        </p:nvSpPr>
        <p:spPr>
          <a:xfrm>
            <a:off x="8209171" y="9132323"/>
            <a:ext cx="1080000" cy="5357023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FD865D7-54C3-8347-3942-D3A2FACF82DD}"/>
              </a:ext>
            </a:extLst>
          </p:cNvPr>
          <p:cNvSpPr/>
          <p:nvPr/>
        </p:nvSpPr>
        <p:spPr>
          <a:xfrm>
            <a:off x="9289168" y="11653850"/>
            <a:ext cx="1079999" cy="2835496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6F22A6A-8102-7DE2-E844-800D7DFA827D}"/>
              </a:ext>
            </a:extLst>
          </p:cNvPr>
          <p:cNvSpPr/>
          <p:nvPr/>
        </p:nvSpPr>
        <p:spPr>
          <a:xfrm>
            <a:off x="10369171" y="11937868"/>
            <a:ext cx="1079999" cy="2551478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BFA13D17-79CD-89AB-1F2A-91E1B0CB07CB}"/>
              </a:ext>
            </a:extLst>
          </p:cNvPr>
          <p:cNvSpPr/>
          <p:nvPr/>
        </p:nvSpPr>
        <p:spPr>
          <a:xfrm>
            <a:off x="11449171" y="12228814"/>
            <a:ext cx="1079999" cy="2260532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25E0490F-323C-5751-3842-C8225768E564}"/>
              </a:ext>
            </a:extLst>
          </p:cNvPr>
          <p:cNvSpPr/>
          <p:nvPr/>
        </p:nvSpPr>
        <p:spPr>
          <a:xfrm>
            <a:off x="12529171" y="12519759"/>
            <a:ext cx="1079999" cy="1969587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8E2BEDC-A06F-6A5B-0A07-A44A2EB00DAF}"/>
              </a:ext>
            </a:extLst>
          </p:cNvPr>
          <p:cNvSpPr/>
          <p:nvPr/>
        </p:nvSpPr>
        <p:spPr>
          <a:xfrm>
            <a:off x="13609170" y="12831486"/>
            <a:ext cx="1080001" cy="1657860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1FB8BA5A-C2DB-6C0F-2F0F-B4FB3CF6F629}"/>
              </a:ext>
            </a:extLst>
          </p:cNvPr>
          <p:cNvSpPr/>
          <p:nvPr/>
        </p:nvSpPr>
        <p:spPr>
          <a:xfrm>
            <a:off x="14689169" y="13039305"/>
            <a:ext cx="1080002" cy="1450041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70413C6-EC2A-79B5-163F-170027D4A7BE}"/>
              </a:ext>
            </a:extLst>
          </p:cNvPr>
          <p:cNvSpPr/>
          <p:nvPr/>
        </p:nvSpPr>
        <p:spPr>
          <a:xfrm>
            <a:off x="15769171" y="13454941"/>
            <a:ext cx="1079999" cy="1034405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B95470F1-28C4-E964-DB50-95F4695C5C09}"/>
              </a:ext>
            </a:extLst>
          </p:cNvPr>
          <p:cNvSpPr/>
          <p:nvPr/>
        </p:nvSpPr>
        <p:spPr>
          <a:xfrm>
            <a:off x="16849171" y="13995268"/>
            <a:ext cx="1079999" cy="494078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E9FD246-3D5D-572C-3D63-5770DD20EC37}"/>
              </a:ext>
            </a:extLst>
          </p:cNvPr>
          <p:cNvSpPr/>
          <p:nvPr/>
        </p:nvSpPr>
        <p:spPr>
          <a:xfrm>
            <a:off x="649167" y="4562716"/>
            <a:ext cx="360000" cy="1964639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6157969F-99CB-4673-F589-6BB60CEDDA8C}"/>
              </a:ext>
            </a:extLst>
          </p:cNvPr>
          <p:cNvSpPr/>
          <p:nvPr/>
        </p:nvSpPr>
        <p:spPr>
          <a:xfrm>
            <a:off x="3907572" y="741830"/>
            <a:ext cx="360000" cy="5785525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C08E82A-2680-4E5D-AEEA-4381F1616E05}"/>
              </a:ext>
            </a:extLst>
          </p:cNvPr>
          <p:cNvSpPr/>
          <p:nvPr/>
        </p:nvSpPr>
        <p:spPr>
          <a:xfrm>
            <a:off x="1011212" y="3016945"/>
            <a:ext cx="360000" cy="3510410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4EEB8143-8626-46B3-BB32-BFC35690E11D}"/>
              </a:ext>
            </a:extLst>
          </p:cNvPr>
          <p:cNvSpPr/>
          <p:nvPr/>
        </p:nvSpPr>
        <p:spPr>
          <a:xfrm>
            <a:off x="1373257" y="2167859"/>
            <a:ext cx="360000" cy="4359496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FCA35124-917C-9BD0-38A3-EF27E1A53330}"/>
              </a:ext>
            </a:extLst>
          </p:cNvPr>
          <p:cNvSpPr/>
          <p:nvPr/>
        </p:nvSpPr>
        <p:spPr>
          <a:xfrm>
            <a:off x="1735302" y="1170332"/>
            <a:ext cx="360000" cy="5357023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15207B87-9DC3-7BAD-8983-0F826EE460D0}"/>
              </a:ext>
            </a:extLst>
          </p:cNvPr>
          <p:cNvSpPr/>
          <p:nvPr/>
        </p:nvSpPr>
        <p:spPr>
          <a:xfrm>
            <a:off x="2097347" y="916002"/>
            <a:ext cx="360000" cy="5611353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8202580E-7D20-F6B5-3926-5579B70FB817}"/>
              </a:ext>
            </a:extLst>
          </p:cNvPr>
          <p:cNvSpPr/>
          <p:nvPr/>
        </p:nvSpPr>
        <p:spPr>
          <a:xfrm>
            <a:off x="2459392" y="741830"/>
            <a:ext cx="360000" cy="5785525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C098AF36-C2C2-E161-9556-AA46E5705B00}"/>
              </a:ext>
            </a:extLst>
          </p:cNvPr>
          <p:cNvSpPr/>
          <p:nvPr/>
        </p:nvSpPr>
        <p:spPr>
          <a:xfrm>
            <a:off x="2821437" y="741830"/>
            <a:ext cx="360000" cy="5785525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650D9D27-FBFF-6C5C-0C1B-15613527AF2E}"/>
              </a:ext>
            </a:extLst>
          </p:cNvPr>
          <p:cNvSpPr/>
          <p:nvPr/>
        </p:nvSpPr>
        <p:spPr>
          <a:xfrm>
            <a:off x="3183482" y="741830"/>
            <a:ext cx="360000" cy="5785525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771199E0-5DEC-40C2-2976-22FC92DB9123}"/>
              </a:ext>
            </a:extLst>
          </p:cNvPr>
          <p:cNvSpPr/>
          <p:nvPr/>
        </p:nvSpPr>
        <p:spPr>
          <a:xfrm>
            <a:off x="3545527" y="741830"/>
            <a:ext cx="360000" cy="5785525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778F3AF9-0872-F8CE-ACB3-0093C78222FC}"/>
              </a:ext>
            </a:extLst>
          </p:cNvPr>
          <p:cNvSpPr/>
          <p:nvPr/>
        </p:nvSpPr>
        <p:spPr>
          <a:xfrm>
            <a:off x="4269617" y="741830"/>
            <a:ext cx="360000" cy="5785525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BBC6519-F18C-74A1-517E-349917ABB2A1}"/>
              </a:ext>
            </a:extLst>
          </p:cNvPr>
          <p:cNvSpPr/>
          <p:nvPr/>
        </p:nvSpPr>
        <p:spPr>
          <a:xfrm>
            <a:off x="4631662" y="741830"/>
            <a:ext cx="360000" cy="5785525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24ED0521-D73E-BFF6-CC33-E993DF51E7D2}"/>
              </a:ext>
            </a:extLst>
          </p:cNvPr>
          <p:cNvSpPr/>
          <p:nvPr/>
        </p:nvSpPr>
        <p:spPr>
          <a:xfrm>
            <a:off x="4993707" y="741830"/>
            <a:ext cx="360000" cy="5785525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D9617007-2E1C-5A7B-85FD-3D7BF4B238AA}"/>
              </a:ext>
            </a:extLst>
          </p:cNvPr>
          <p:cNvSpPr/>
          <p:nvPr/>
        </p:nvSpPr>
        <p:spPr>
          <a:xfrm>
            <a:off x="5355752" y="741830"/>
            <a:ext cx="360000" cy="5785525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7DEA0568-6CFD-6031-48D8-2C3534D74600}"/>
              </a:ext>
            </a:extLst>
          </p:cNvPr>
          <p:cNvSpPr/>
          <p:nvPr/>
        </p:nvSpPr>
        <p:spPr>
          <a:xfrm>
            <a:off x="5717797" y="741830"/>
            <a:ext cx="360000" cy="5785525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9154BAEA-E91E-FC00-32F4-1FC0459C4881}"/>
              </a:ext>
            </a:extLst>
          </p:cNvPr>
          <p:cNvSpPr/>
          <p:nvPr/>
        </p:nvSpPr>
        <p:spPr>
          <a:xfrm>
            <a:off x="6079842" y="741830"/>
            <a:ext cx="360000" cy="5785525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CDCFD7EA-B5B9-9E97-D6DB-61C53574F0E8}"/>
              </a:ext>
            </a:extLst>
          </p:cNvPr>
          <p:cNvSpPr/>
          <p:nvPr/>
        </p:nvSpPr>
        <p:spPr>
          <a:xfrm>
            <a:off x="6441887" y="818030"/>
            <a:ext cx="360000" cy="5709325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3AAA1610-15D3-DD66-E4EB-00E83B2A8629}"/>
              </a:ext>
            </a:extLst>
          </p:cNvPr>
          <p:cNvSpPr/>
          <p:nvPr/>
        </p:nvSpPr>
        <p:spPr>
          <a:xfrm>
            <a:off x="6803932" y="818030"/>
            <a:ext cx="360000" cy="5709325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B9FC3DA8-B1FF-F5BA-EC6E-3CB199B8BF8A}"/>
              </a:ext>
            </a:extLst>
          </p:cNvPr>
          <p:cNvSpPr/>
          <p:nvPr/>
        </p:nvSpPr>
        <p:spPr>
          <a:xfrm>
            <a:off x="7165977" y="818030"/>
            <a:ext cx="360000" cy="5709325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FEA329B0-7F4C-5503-6395-E99E02E033EF}"/>
              </a:ext>
            </a:extLst>
          </p:cNvPr>
          <p:cNvSpPr/>
          <p:nvPr/>
        </p:nvSpPr>
        <p:spPr>
          <a:xfrm>
            <a:off x="7528022" y="916002"/>
            <a:ext cx="360000" cy="5611353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DAE45F23-622A-AFA2-3C10-D784B72DF59F}"/>
              </a:ext>
            </a:extLst>
          </p:cNvPr>
          <p:cNvSpPr/>
          <p:nvPr/>
        </p:nvSpPr>
        <p:spPr>
          <a:xfrm>
            <a:off x="7890067" y="1013974"/>
            <a:ext cx="360000" cy="5513382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DD4B932D-3BC5-985B-2BFB-DD7410938877}"/>
              </a:ext>
            </a:extLst>
          </p:cNvPr>
          <p:cNvSpPr/>
          <p:nvPr/>
        </p:nvSpPr>
        <p:spPr>
          <a:xfrm>
            <a:off x="8252112" y="1013974"/>
            <a:ext cx="360000" cy="5513381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9887DE82-CDCB-26AA-9F40-272A03FAAB64}"/>
              </a:ext>
            </a:extLst>
          </p:cNvPr>
          <p:cNvSpPr/>
          <p:nvPr/>
        </p:nvSpPr>
        <p:spPr>
          <a:xfrm>
            <a:off x="8614157" y="1170332"/>
            <a:ext cx="360000" cy="5357023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73944DEB-E108-9BF8-F86D-D3BF932DCCB1}"/>
              </a:ext>
            </a:extLst>
          </p:cNvPr>
          <p:cNvSpPr/>
          <p:nvPr/>
        </p:nvSpPr>
        <p:spPr>
          <a:xfrm>
            <a:off x="8976202" y="1449402"/>
            <a:ext cx="360000" cy="5077953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E5FDF059-7F71-B8CB-D1EF-3EFAEA9B84E7}"/>
              </a:ext>
            </a:extLst>
          </p:cNvPr>
          <p:cNvSpPr/>
          <p:nvPr/>
        </p:nvSpPr>
        <p:spPr>
          <a:xfrm>
            <a:off x="9338247" y="1656230"/>
            <a:ext cx="360000" cy="4871125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20DE065C-9481-F790-8B76-390740C4FE0C}"/>
              </a:ext>
            </a:extLst>
          </p:cNvPr>
          <p:cNvSpPr/>
          <p:nvPr/>
        </p:nvSpPr>
        <p:spPr>
          <a:xfrm>
            <a:off x="9700292" y="3528573"/>
            <a:ext cx="360000" cy="2998782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E33EFF0C-4E36-F1D1-1A8E-D8A4E17687C3}"/>
              </a:ext>
            </a:extLst>
          </p:cNvPr>
          <p:cNvSpPr/>
          <p:nvPr/>
        </p:nvSpPr>
        <p:spPr>
          <a:xfrm>
            <a:off x="10062337" y="3637430"/>
            <a:ext cx="360000" cy="2889925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8DE902AA-DC55-EBB7-1FDB-9D271054E34B}"/>
              </a:ext>
            </a:extLst>
          </p:cNvPr>
          <p:cNvSpPr/>
          <p:nvPr/>
        </p:nvSpPr>
        <p:spPr>
          <a:xfrm>
            <a:off x="10424382" y="3757173"/>
            <a:ext cx="360000" cy="2770182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086BD192-2E96-B235-598C-B6A18DEFEC9A}"/>
              </a:ext>
            </a:extLst>
          </p:cNvPr>
          <p:cNvSpPr/>
          <p:nvPr/>
        </p:nvSpPr>
        <p:spPr>
          <a:xfrm>
            <a:off x="10786427" y="3844259"/>
            <a:ext cx="360000" cy="2683096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A08859FF-496B-BF8B-1C23-3B2742D10993}"/>
              </a:ext>
            </a:extLst>
          </p:cNvPr>
          <p:cNvSpPr/>
          <p:nvPr/>
        </p:nvSpPr>
        <p:spPr>
          <a:xfrm>
            <a:off x="11148472" y="3996659"/>
            <a:ext cx="360000" cy="2530696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345959B3-201F-5FFA-A868-6DFD777D2623}"/>
              </a:ext>
            </a:extLst>
          </p:cNvPr>
          <p:cNvSpPr/>
          <p:nvPr/>
        </p:nvSpPr>
        <p:spPr>
          <a:xfrm>
            <a:off x="11510517" y="4127288"/>
            <a:ext cx="360000" cy="2400067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79D263DA-08AE-3898-60DE-099E7B1B64FD}"/>
              </a:ext>
            </a:extLst>
          </p:cNvPr>
          <p:cNvSpPr/>
          <p:nvPr/>
        </p:nvSpPr>
        <p:spPr>
          <a:xfrm>
            <a:off x="11872562" y="4214373"/>
            <a:ext cx="360000" cy="2312982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99888D71-9334-73A4-C67C-EE178C711400}"/>
              </a:ext>
            </a:extLst>
          </p:cNvPr>
          <p:cNvSpPr/>
          <p:nvPr/>
        </p:nvSpPr>
        <p:spPr>
          <a:xfrm>
            <a:off x="12234607" y="4290573"/>
            <a:ext cx="360000" cy="2236782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7B1A19A8-AA42-BF66-AB54-9A8A207E7198}"/>
              </a:ext>
            </a:extLst>
          </p:cNvPr>
          <p:cNvSpPr/>
          <p:nvPr/>
        </p:nvSpPr>
        <p:spPr>
          <a:xfrm>
            <a:off x="12596652" y="4366773"/>
            <a:ext cx="360000" cy="2160582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A83C41FB-5C76-E7D8-0206-D7BB6169717D}"/>
              </a:ext>
            </a:extLst>
          </p:cNvPr>
          <p:cNvSpPr/>
          <p:nvPr/>
        </p:nvSpPr>
        <p:spPr>
          <a:xfrm>
            <a:off x="12958697" y="4453859"/>
            <a:ext cx="360000" cy="2073496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77D29BFE-2F95-CF2B-7C03-236510587CF4}"/>
              </a:ext>
            </a:extLst>
          </p:cNvPr>
          <p:cNvSpPr/>
          <p:nvPr/>
        </p:nvSpPr>
        <p:spPr>
          <a:xfrm>
            <a:off x="13320742" y="4562716"/>
            <a:ext cx="360000" cy="1964639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F8E55BEF-5AAE-F8DF-3418-511FC98B3E8D}"/>
              </a:ext>
            </a:extLst>
          </p:cNvPr>
          <p:cNvSpPr/>
          <p:nvPr/>
        </p:nvSpPr>
        <p:spPr>
          <a:xfrm>
            <a:off x="13682787" y="4715116"/>
            <a:ext cx="360000" cy="1812239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2C5601DE-58BF-4991-70B3-D9E9DF5C019B}"/>
              </a:ext>
            </a:extLst>
          </p:cNvPr>
          <p:cNvSpPr/>
          <p:nvPr/>
        </p:nvSpPr>
        <p:spPr>
          <a:xfrm>
            <a:off x="14044832" y="4791316"/>
            <a:ext cx="360000" cy="1736039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F40A1C1B-6ED5-0BCB-718A-514A6ACACF5E}"/>
              </a:ext>
            </a:extLst>
          </p:cNvPr>
          <p:cNvSpPr/>
          <p:nvPr/>
        </p:nvSpPr>
        <p:spPr>
          <a:xfrm>
            <a:off x="14406877" y="4791316"/>
            <a:ext cx="360000" cy="1736039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C2085855-8C62-7E39-CC68-6FD03E600F07}"/>
              </a:ext>
            </a:extLst>
          </p:cNvPr>
          <p:cNvSpPr/>
          <p:nvPr/>
        </p:nvSpPr>
        <p:spPr>
          <a:xfrm>
            <a:off x="14768922" y="4791316"/>
            <a:ext cx="360000" cy="1736039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C1BC2EF2-DA25-0717-2EAE-61DBF2C1A382}"/>
              </a:ext>
            </a:extLst>
          </p:cNvPr>
          <p:cNvSpPr/>
          <p:nvPr/>
        </p:nvSpPr>
        <p:spPr>
          <a:xfrm>
            <a:off x="15130967" y="4878402"/>
            <a:ext cx="360000" cy="1648953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E49C8F61-1068-9EE9-58E3-6FA2E8EE9C0F}"/>
              </a:ext>
            </a:extLst>
          </p:cNvPr>
          <p:cNvSpPr/>
          <p:nvPr/>
        </p:nvSpPr>
        <p:spPr>
          <a:xfrm>
            <a:off x="15493012" y="5030802"/>
            <a:ext cx="360000" cy="1496553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63FF8030-3CFB-1FDB-C683-35A71AE02618}"/>
              </a:ext>
            </a:extLst>
          </p:cNvPr>
          <p:cNvSpPr/>
          <p:nvPr/>
        </p:nvSpPr>
        <p:spPr>
          <a:xfrm>
            <a:off x="15855057" y="5117888"/>
            <a:ext cx="360000" cy="1409467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C602119C-9FAD-E866-B084-C56E64F68AC6}"/>
              </a:ext>
            </a:extLst>
          </p:cNvPr>
          <p:cNvSpPr/>
          <p:nvPr/>
        </p:nvSpPr>
        <p:spPr>
          <a:xfrm>
            <a:off x="16217102" y="5270288"/>
            <a:ext cx="360000" cy="1257067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8F86DF14-ED9A-80AC-2B44-A45C9A9EA30F}"/>
              </a:ext>
            </a:extLst>
          </p:cNvPr>
          <p:cNvSpPr/>
          <p:nvPr/>
        </p:nvSpPr>
        <p:spPr>
          <a:xfrm>
            <a:off x="16579147" y="5444459"/>
            <a:ext cx="360000" cy="1082896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77C8EAAE-7140-6B99-0402-0DD0DAA86D6E}"/>
              </a:ext>
            </a:extLst>
          </p:cNvPr>
          <p:cNvSpPr/>
          <p:nvPr/>
        </p:nvSpPr>
        <p:spPr>
          <a:xfrm>
            <a:off x="16941192" y="5727488"/>
            <a:ext cx="360000" cy="799867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1F20BFFE-7B98-832A-B7FF-0F2AFB4F4675}"/>
              </a:ext>
            </a:extLst>
          </p:cNvPr>
          <p:cNvSpPr/>
          <p:nvPr/>
        </p:nvSpPr>
        <p:spPr>
          <a:xfrm>
            <a:off x="17303237" y="5890773"/>
            <a:ext cx="360000" cy="636582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551B70C0-F2CD-4DF6-FC99-0E9BD3D5DAD3}"/>
              </a:ext>
            </a:extLst>
          </p:cNvPr>
          <p:cNvSpPr/>
          <p:nvPr/>
        </p:nvSpPr>
        <p:spPr>
          <a:xfrm>
            <a:off x="17665287" y="6054059"/>
            <a:ext cx="360000" cy="473296"/>
          </a:xfrm>
          <a:prstGeom prst="rect">
            <a:avLst/>
          </a:prstGeom>
          <a:solidFill>
            <a:srgbClr val="E31B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69B2E7"/>
              </a:solidFill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F3204BEE-25D4-3AFB-94F9-41BB660B97B6}"/>
              </a:ext>
            </a:extLst>
          </p:cNvPr>
          <p:cNvSpPr/>
          <p:nvPr/>
        </p:nvSpPr>
        <p:spPr>
          <a:xfrm>
            <a:off x="12451625" y="7272186"/>
            <a:ext cx="1079999" cy="3917536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E45CF2DC-FA2D-7D30-37A3-5CD0293674AD}"/>
              </a:ext>
            </a:extLst>
          </p:cNvPr>
          <p:cNvSpPr/>
          <p:nvPr/>
        </p:nvSpPr>
        <p:spPr>
          <a:xfrm>
            <a:off x="14623358" y="7272186"/>
            <a:ext cx="1079995" cy="4801456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C7433B4E-B9DC-81F4-BEE5-3CD586779B54}"/>
              </a:ext>
            </a:extLst>
          </p:cNvPr>
          <p:cNvSpPr/>
          <p:nvPr/>
        </p:nvSpPr>
        <p:spPr>
          <a:xfrm>
            <a:off x="15709220" y="7272186"/>
            <a:ext cx="1080000" cy="5289136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F7A96F26-862E-729F-9CE8-528C771E507E}"/>
              </a:ext>
            </a:extLst>
          </p:cNvPr>
          <p:cNvSpPr/>
          <p:nvPr/>
        </p:nvSpPr>
        <p:spPr>
          <a:xfrm>
            <a:off x="16795087" y="7272186"/>
            <a:ext cx="1080000" cy="5289136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8D33743B-0700-EF47-3711-F3970879DE39}"/>
              </a:ext>
            </a:extLst>
          </p:cNvPr>
          <p:cNvSpPr/>
          <p:nvPr/>
        </p:nvSpPr>
        <p:spPr>
          <a:xfrm>
            <a:off x="18966821" y="7272186"/>
            <a:ext cx="1080000" cy="6645496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A592F703-E2D4-A1B4-64AF-93D368A389B4}"/>
              </a:ext>
            </a:extLst>
          </p:cNvPr>
          <p:cNvSpPr/>
          <p:nvPr/>
        </p:nvSpPr>
        <p:spPr>
          <a:xfrm>
            <a:off x="17880954" y="7272186"/>
            <a:ext cx="1080000" cy="6386417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05D7526E-1149-F463-2863-80F73B27AFFF}"/>
              </a:ext>
            </a:extLst>
          </p:cNvPr>
          <p:cNvSpPr/>
          <p:nvPr/>
        </p:nvSpPr>
        <p:spPr>
          <a:xfrm>
            <a:off x="13537491" y="7272186"/>
            <a:ext cx="1080000" cy="4268055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396DFE2A-B11E-B319-CB11-075B292C49FB}"/>
              </a:ext>
            </a:extLst>
          </p:cNvPr>
          <p:cNvSpPr/>
          <p:nvPr/>
        </p:nvSpPr>
        <p:spPr>
          <a:xfrm>
            <a:off x="20052690" y="7272186"/>
            <a:ext cx="1080000" cy="6645495"/>
          </a:xfrm>
          <a:prstGeom prst="rect">
            <a:avLst/>
          </a:prstGeom>
          <a:solidFill>
            <a:srgbClr val="69B2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84" name="Gruppieren 83">
            <a:extLst>
              <a:ext uri="{FF2B5EF4-FFF2-40B4-BE49-F238E27FC236}">
                <a16:creationId xmlns:a16="http://schemas.microsoft.com/office/drawing/2014/main" id="{817ED07F-DB93-2958-D5E0-15419FF0DC41}"/>
              </a:ext>
            </a:extLst>
          </p:cNvPr>
          <p:cNvGrpSpPr/>
          <p:nvPr/>
        </p:nvGrpSpPr>
        <p:grpSpPr>
          <a:xfrm rot="16200000">
            <a:off x="15622677" y="-932602"/>
            <a:ext cx="3599996" cy="6624716"/>
            <a:chOff x="16325135" y="526458"/>
            <a:chExt cx="3599996" cy="6624716"/>
          </a:xfrm>
        </p:grpSpPr>
        <p:sp>
          <p:nvSpPr>
            <p:cNvPr id="74" name="Rechteck 73">
              <a:extLst>
                <a:ext uri="{FF2B5EF4-FFF2-40B4-BE49-F238E27FC236}">
                  <a16:creationId xmlns:a16="http://schemas.microsoft.com/office/drawing/2014/main" id="{3450D388-4166-C2F9-8AC6-A33ABA782DE2}"/>
                </a:ext>
              </a:extLst>
            </p:cNvPr>
            <p:cNvSpPr/>
            <p:nvPr/>
          </p:nvSpPr>
          <p:spPr>
            <a:xfrm>
              <a:off x="16325135" y="3742733"/>
              <a:ext cx="360000" cy="3408441"/>
            </a:xfrm>
            <a:prstGeom prst="rect">
              <a:avLst/>
            </a:prstGeom>
            <a:solidFill>
              <a:srgbClr val="E31B4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75" name="Rechteck 74">
              <a:extLst>
                <a:ext uri="{FF2B5EF4-FFF2-40B4-BE49-F238E27FC236}">
                  <a16:creationId xmlns:a16="http://schemas.microsoft.com/office/drawing/2014/main" id="{8DEDB62F-5A65-48C6-F210-5BD0AE802482}"/>
                </a:ext>
              </a:extLst>
            </p:cNvPr>
            <p:cNvSpPr/>
            <p:nvPr/>
          </p:nvSpPr>
          <p:spPr>
            <a:xfrm>
              <a:off x="16685135" y="2442344"/>
              <a:ext cx="360000" cy="4708830"/>
            </a:xfrm>
            <a:prstGeom prst="rect">
              <a:avLst/>
            </a:prstGeom>
            <a:solidFill>
              <a:srgbClr val="E31B4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76" name="Rechteck 75">
              <a:extLst>
                <a:ext uri="{FF2B5EF4-FFF2-40B4-BE49-F238E27FC236}">
                  <a16:creationId xmlns:a16="http://schemas.microsoft.com/office/drawing/2014/main" id="{4F20A5A6-2AF8-671B-EB4A-11449DD0F94D}"/>
                </a:ext>
              </a:extLst>
            </p:cNvPr>
            <p:cNvSpPr/>
            <p:nvPr/>
          </p:nvSpPr>
          <p:spPr>
            <a:xfrm>
              <a:off x="17045134" y="3454716"/>
              <a:ext cx="360000" cy="3696458"/>
            </a:xfrm>
            <a:prstGeom prst="rect">
              <a:avLst/>
            </a:prstGeom>
            <a:solidFill>
              <a:srgbClr val="E31B4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77" name="Rechteck 76">
              <a:extLst>
                <a:ext uri="{FF2B5EF4-FFF2-40B4-BE49-F238E27FC236}">
                  <a16:creationId xmlns:a16="http://schemas.microsoft.com/office/drawing/2014/main" id="{2AA181B3-29A7-D47E-C4A5-B463806443DE}"/>
                </a:ext>
              </a:extLst>
            </p:cNvPr>
            <p:cNvSpPr/>
            <p:nvPr/>
          </p:nvSpPr>
          <p:spPr>
            <a:xfrm>
              <a:off x="17405134" y="711515"/>
              <a:ext cx="360000" cy="6439659"/>
            </a:xfrm>
            <a:prstGeom prst="rect">
              <a:avLst/>
            </a:prstGeom>
            <a:solidFill>
              <a:srgbClr val="E31B4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78" name="Rechteck 77">
              <a:extLst>
                <a:ext uri="{FF2B5EF4-FFF2-40B4-BE49-F238E27FC236}">
                  <a16:creationId xmlns:a16="http://schemas.microsoft.com/office/drawing/2014/main" id="{2802566D-FEC6-09B2-3B0F-FC5BC4F7F661}"/>
                </a:ext>
              </a:extLst>
            </p:cNvPr>
            <p:cNvSpPr/>
            <p:nvPr/>
          </p:nvSpPr>
          <p:spPr>
            <a:xfrm>
              <a:off x="17765133" y="526458"/>
              <a:ext cx="360000" cy="6624715"/>
            </a:xfrm>
            <a:prstGeom prst="rect">
              <a:avLst/>
            </a:prstGeom>
            <a:solidFill>
              <a:srgbClr val="E31B4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79" name="Rechteck 78">
              <a:extLst>
                <a:ext uri="{FF2B5EF4-FFF2-40B4-BE49-F238E27FC236}">
                  <a16:creationId xmlns:a16="http://schemas.microsoft.com/office/drawing/2014/main" id="{91EC3070-CB02-4A59-2559-E5DC0C76C45D}"/>
                </a:ext>
              </a:extLst>
            </p:cNvPr>
            <p:cNvSpPr/>
            <p:nvPr/>
          </p:nvSpPr>
          <p:spPr>
            <a:xfrm>
              <a:off x="18125133" y="2910430"/>
              <a:ext cx="360000" cy="4240744"/>
            </a:xfrm>
            <a:prstGeom prst="rect">
              <a:avLst/>
            </a:prstGeom>
            <a:solidFill>
              <a:srgbClr val="E31B4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80" name="Rechteck 79">
              <a:extLst>
                <a:ext uri="{FF2B5EF4-FFF2-40B4-BE49-F238E27FC236}">
                  <a16:creationId xmlns:a16="http://schemas.microsoft.com/office/drawing/2014/main" id="{E0F9B143-406C-5157-8457-B90151A5B76A}"/>
                </a:ext>
              </a:extLst>
            </p:cNvPr>
            <p:cNvSpPr/>
            <p:nvPr/>
          </p:nvSpPr>
          <p:spPr>
            <a:xfrm>
              <a:off x="18485132" y="842144"/>
              <a:ext cx="360000" cy="6309030"/>
            </a:xfrm>
            <a:prstGeom prst="rect">
              <a:avLst/>
            </a:prstGeom>
            <a:solidFill>
              <a:srgbClr val="E31B4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81" name="Rechteck 80">
              <a:extLst>
                <a:ext uri="{FF2B5EF4-FFF2-40B4-BE49-F238E27FC236}">
                  <a16:creationId xmlns:a16="http://schemas.microsoft.com/office/drawing/2014/main" id="{EAEF4E91-3525-BFFF-8D1C-920ACF9E336B}"/>
                </a:ext>
              </a:extLst>
            </p:cNvPr>
            <p:cNvSpPr/>
            <p:nvPr/>
          </p:nvSpPr>
          <p:spPr>
            <a:xfrm>
              <a:off x="18845131" y="3008402"/>
              <a:ext cx="360001" cy="4142772"/>
            </a:xfrm>
            <a:prstGeom prst="rect">
              <a:avLst/>
            </a:prstGeom>
            <a:solidFill>
              <a:srgbClr val="E31B4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82" name="Rechteck 81">
              <a:extLst>
                <a:ext uri="{FF2B5EF4-FFF2-40B4-BE49-F238E27FC236}">
                  <a16:creationId xmlns:a16="http://schemas.microsoft.com/office/drawing/2014/main" id="{189BD240-A46F-884D-AD73-098B614FBAAE}"/>
                </a:ext>
              </a:extLst>
            </p:cNvPr>
            <p:cNvSpPr/>
            <p:nvPr/>
          </p:nvSpPr>
          <p:spPr>
            <a:xfrm>
              <a:off x="19205131" y="6056401"/>
              <a:ext cx="360000" cy="1094772"/>
            </a:xfrm>
            <a:prstGeom prst="rect">
              <a:avLst/>
            </a:prstGeom>
            <a:solidFill>
              <a:srgbClr val="E31B4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83" name="Rechteck 82">
              <a:extLst>
                <a:ext uri="{FF2B5EF4-FFF2-40B4-BE49-F238E27FC236}">
                  <a16:creationId xmlns:a16="http://schemas.microsoft.com/office/drawing/2014/main" id="{8F8DB270-7B68-A1A1-08FF-1A114F65269A}"/>
                </a:ext>
              </a:extLst>
            </p:cNvPr>
            <p:cNvSpPr/>
            <p:nvPr/>
          </p:nvSpPr>
          <p:spPr>
            <a:xfrm>
              <a:off x="19565131" y="4586830"/>
              <a:ext cx="360000" cy="2564344"/>
            </a:xfrm>
            <a:prstGeom prst="rect">
              <a:avLst/>
            </a:prstGeom>
            <a:solidFill>
              <a:srgbClr val="E31B4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2151495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22</Words>
  <Application>Microsoft Office PowerPoint</Application>
  <PresentationFormat>Benutzerdefiniert</PresentationFormat>
  <Paragraphs>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Katrin Leonhardt</dc:creator>
  <cp:lastModifiedBy>Jürgen Roth</cp:lastModifiedBy>
  <cp:revision>14</cp:revision>
  <dcterms:created xsi:type="dcterms:W3CDTF">2025-02-13T14:37:17Z</dcterms:created>
  <dcterms:modified xsi:type="dcterms:W3CDTF">2025-03-30T10:46:27Z</dcterms:modified>
</cp:coreProperties>
</file>